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30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25" r:id="rId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91" autoAdjust="0"/>
  </p:normalViewPr>
  <p:slideViewPr>
    <p:cSldViewPr>
      <p:cViewPr>
        <p:scale>
          <a:sx n="100" d="100"/>
          <a:sy n="100" d="100"/>
        </p:scale>
        <p:origin x="181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A12AE77-0B5B-61BB-29B3-F8D7DF502B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A639241-19F9-30F4-D8DE-AA2ABAD8F6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FCF8132-0588-676B-B429-656AB11E8E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08DC2E37-C715-440A-ED32-B1FD995365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85C8BFFE-FC00-F34F-07AB-C5DA77A28A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CB326998-1CCE-F656-5AEC-6D028D779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2090C91-2A42-1948-AD63-71D5ACC1B0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FD49B12F-47FC-F4A9-F85D-1E5C85F3BB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6450E68F-0975-091A-B089-75B4FE034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0480DC1-0C21-2D05-222A-E4BFDFF5E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A1D072-E173-B346-B63E-1FE776B73E28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64559-C699-ACC7-B593-EA9D9B7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573C1-D365-0291-BA0F-D01F6B96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159F4-637A-2993-2D06-2E2DE9C2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7CCE6-3850-7D4F-ACC8-DE0AA967A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51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4EBF9-EE36-B1AE-4B78-CC77A674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79089-A0D9-9E12-F218-856EAC0B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29E0D-6404-A8A1-8286-BFBF598F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C041A-8540-9945-BA36-2FD241E7F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75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EBF3-1C52-6EBF-0A38-985BF6A2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9117-CED5-9509-1BB5-3B4E2494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CA835-CF3E-07AC-56E3-0C08564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11AAD-B35C-D040-B2B5-D288DE904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6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12AD8-3E62-5C53-9229-915EA2D4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CBE71-097F-5C8F-1C96-D9C3FD45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AE95D-A28D-FCBF-5C3C-6B7B0329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F1464-354A-E449-98E1-A80B9C73B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49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E6415-16EA-9E1C-2F7F-D6A55A86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91820-D2E5-DE7D-825F-966AD732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42CB6-E5E3-E68E-61C7-8015A34A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1E4EE-A510-D348-95F8-54FC3F07D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90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316A9E-28D0-4CF4-6F17-A1D73325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6463E6-B7A3-CDDA-33AC-9BA3C363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58395C-F729-3BFF-F401-4C60E4A8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2B8C2-B216-CE48-9A57-0A175F881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9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C747F6-37A4-19CF-9F06-4388578F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86D541-BBCA-A985-42B2-8945B94C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1A2B9C-7450-B0B6-D3E2-0EC8019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BBBAF-43EF-4D4D-8922-06BB0B46D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66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871007-B207-B091-13A6-713A7AD3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7EAB913-7AF1-E369-5B8F-F31A5E91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5CBB9D-B60F-DA01-5E2B-3A3ABC28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A43D-4464-934B-8ECC-8FE6DFE36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50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25CD2F7-0C75-81B2-CDB7-A443AB77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648844-A9E9-53CD-303B-3F6F03AE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9B4AF8D-CD6F-EFD0-EECA-091D1877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8787E-EC64-CC48-989C-37C5B8D37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07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036CC4-607F-5939-9652-16CCA21D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174A47-AEC8-4734-AD7F-C5B44FF5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31F5F8-4F25-9BFA-B7C7-18E4C9BC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80BAF-96A8-3640-AD21-C68617571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05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D89717-968B-0CF0-9DBC-69E0B652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9A73D6-7E0C-902D-C3C8-2C95E4C5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A9A57C-956A-8189-1464-64BDAA13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A6059-8960-494A-A28B-3C1D20B59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06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4724CA6-666D-8707-762E-151904642C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BCF59-A1C1-B802-6CA5-4259178E6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88AB0-B814-FC9A-0281-A33F6E712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0A8DB-D88B-D10B-F8D7-14DD6DEEC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E1BAE-EB43-D4DB-95C7-2695CFF61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2BC88DE1-BB1D-274F-BA4E-C535963437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6A58AE4-0F36-899B-B6A4-D99F6A0952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/>
              <a:t>Discrete Structure</a:t>
            </a:r>
            <a:br>
              <a:rPr lang="en-US" altLang="en-US" dirty="0"/>
            </a:br>
            <a:r>
              <a:rPr lang="en-US" b="1" dirty="0"/>
              <a:t>Set Theory</a:t>
            </a:r>
            <a:endParaRPr lang="en-US" altLang="en-US" dirty="0"/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8991B18E-96B9-5E3D-A203-1E80202C778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Week 5</a:t>
            </a:r>
          </a:p>
          <a:p>
            <a:pPr eaLnBrk="1" hangingPunct="1"/>
            <a:r>
              <a:rPr lang="en-US" altLang="en-US" dirty="0"/>
              <a:t>By </a:t>
            </a:r>
          </a:p>
          <a:p>
            <a:pPr eaLnBrk="1" hangingPunct="1"/>
            <a:r>
              <a:rPr lang="en-US" altLang="en-US" dirty="0"/>
              <a:t>Dr. Rafiullah Khan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5496DF77-50F3-158B-6CD3-2CD4099AE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Subset – (7 - 10)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11EE2E16-D25E-1000-D9AD-6507A0BFC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00BC42-29BB-6B70-0425-F6AAC1F7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540B44-1B03-6647-A76D-E1C0B9853540}" type="slidenum">
              <a:rPr lang="en-US" altLang="en-US">
                <a:solidFill>
                  <a:srgbClr val="898989"/>
                </a:solidFill>
              </a:rPr>
              <a:pPr/>
              <a:t>10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4BB01F28-589D-E321-542E-18177D8FA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Subset – (7 – 10a)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147EDD1F-995D-5E31-268C-EF25D6918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F58B7F-F292-BDAF-5CA8-7DFC56BE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DBE097-2A33-914C-9DF5-01622C0BFBD3}" type="slidenum">
              <a:rPr lang="en-US" altLang="en-US">
                <a:solidFill>
                  <a:srgbClr val="898989"/>
                </a:solidFill>
              </a:rPr>
              <a:pPr/>
              <a:t>11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660AA334-14FD-AA74-364D-B51969CB5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Example – (7 – 10a)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E2EBB9DD-4735-EE09-D6F0-6AABBE21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906DAA-07DA-5F2D-7033-6436FB67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EB6C86-DEAA-3E43-932C-6E3D949E6BFD}" type="slidenum">
              <a:rPr lang="en-US" altLang="en-US">
                <a:solidFill>
                  <a:srgbClr val="898989"/>
                </a:solidFill>
              </a:rPr>
              <a:pPr/>
              <a:t>12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28FDFC22-3C48-AE80-88EF-2B248153D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Proper Subset – (7 - 12)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64A6053E-BBD3-B4B6-E241-0B2422ACB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F312B-F900-D461-D50C-FAE82B63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CDF168-73AF-2449-8CFD-BACBB2EF7944}" type="slidenum">
              <a:rPr lang="en-US" altLang="en-US">
                <a:solidFill>
                  <a:srgbClr val="898989"/>
                </a:solidFill>
              </a:rPr>
              <a:pPr/>
              <a:t>13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8FE79CB4-29FF-F2D7-8920-673D9E636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Proper Subset – (7 – 12a)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8EE7BF6A-FDAE-F76E-30FD-F9F60472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16C5E2-309E-DA16-FA16-FBCD825A7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417F20-5567-594F-B518-FEB77DE22A4E}" type="slidenum">
              <a:rPr lang="en-US" altLang="en-US">
                <a:solidFill>
                  <a:srgbClr val="898989"/>
                </a:solidFill>
              </a:rPr>
              <a:pPr/>
              <a:t>14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4D2178-6B8D-34ED-195E-6BA6A64E69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Quiz 1 in Next Class</a:t>
            </a:r>
            <a:br>
              <a:rPr lang="en-US" dirty="0"/>
            </a:br>
            <a:r>
              <a:rPr lang="en-US" sz="4000" dirty="0">
                <a:highlight>
                  <a:srgbClr val="FFFF00"/>
                </a:highlight>
              </a:rPr>
              <a:t>Group A (16-Oct-2025)</a:t>
            </a:r>
            <a:br>
              <a:rPr lang="en-US" sz="4000" dirty="0">
                <a:highlight>
                  <a:srgbClr val="FFFF00"/>
                </a:highlight>
              </a:rPr>
            </a:br>
            <a:r>
              <a:rPr lang="en-US" sz="4000" dirty="0">
                <a:highlight>
                  <a:srgbClr val="00FF00"/>
                </a:highlight>
              </a:rPr>
              <a:t>Group B (17-Oct-2025)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5AC0216-C016-40AC-582E-DF0B48C3C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Also don’t forget </a:t>
            </a:r>
          </a:p>
          <a:p>
            <a:r>
              <a:rPr lang="en-US" sz="2400" b="1" dirty="0">
                <a:highlight>
                  <a:srgbClr val="00FFFF"/>
                </a:highlight>
              </a:rPr>
              <a:t>Assignment 1 (Due date 20-Oct-2025)</a:t>
            </a:r>
          </a:p>
          <a:p>
            <a:r>
              <a:rPr lang="en-US" dirty="0"/>
              <a:t>Best of Luck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B6F67D-295D-9B06-1477-6829BE9B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787E-EC64-CC48-989C-37C5B8D370F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26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>
            <a:extLst>
              <a:ext uri="{FF2B5EF4-FFF2-40B4-BE49-F238E27FC236}">
                <a16:creationId xmlns:a16="http://schemas.microsoft.com/office/drawing/2014/main" id="{0D7DEB95-70AF-DF61-B5B0-83B536E55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98488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Set - (7 - 3)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93782DA4-A32C-BBF4-3557-005AE9B51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87508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4DC6BD6-35AF-74D5-600B-4C80FB45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493855-7F2E-0E75-D162-80339E01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744915-DAD8-6644-A23D-50E7AC38DB47}" type="slidenum">
              <a:rPr lang="en-US" altLang="en-US" sz="3600">
                <a:solidFill>
                  <a:srgbClr val="898989"/>
                </a:solidFill>
              </a:rPr>
              <a:pPr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5A708A30-4609-A6A0-5381-66369E6F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Set - (7 – 3a)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3A596B5A-1C17-18A9-647B-452D966B7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A77AF-BA1B-7BD9-0DD0-97C939A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04A250-D8F7-F64E-A73B-01CAC204A22A}" type="slidenum">
              <a:rPr lang="en-US" altLang="en-US">
                <a:solidFill>
                  <a:srgbClr val="898989"/>
                </a:solidFill>
              </a:rPr>
              <a:pPr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05B4167F-3F63-F00F-16B3-8A9C24DF1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Tabular Form - (7 - 4)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41F1C3BD-A96A-B643-3986-DA9D34CC9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1E85A5-2376-8179-0361-18B6B790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8C7B52-9A47-BE4D-A0D4-7AC747DB45B2}" type="slidenum">
              <a:rPr lang="en-US" altLang="en-US">
                <a:solidFill>
                  <a:srgbClr val="898989"/>
                </a:solidFill>
              </a:rPr>
              <a:pPr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E610FA37-09C0-A91B-6424-30DF963A3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Descriptive Form - (7 - 5)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EDA90A58-D4BB-7F1B-3467-CCD07042E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85B84-5FC1-D6B1-FDCF-F0BD1A2E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A5DFB3-C03D-3543-9AB7-7EFA723BE9FE}" type="slidenum">
              <a:rPr lang="en-US" altLang="en-US">
                <a:solidFill>
                  <a:srgbClr val="898989"/>
                </a:solidFill>
              </a:rPr>
              <a:pPr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431E3B6D-D08A-6DF6-CFB8-6F82DDE78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87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Set Builder Form - (7 - 6)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163B8E29-4AAB-765E-D307-55904FA0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B5CA1A-D59A-1054-59CC-D6788857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37F375-9883-8E42-92A8-5C01889812F8}" type="slidenum">
              <a:rPr lang="en-US" altLang="en-US">
                <a:solidFill>
                  <a:srgbClr val="898989"/>
                </a:solidFill>
              </a:rPr>
              <a:pPr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C1209A95-064B-2347-8832-83C2EE363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Set of Numbers – (7 - 7)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FEE35497-2ADC-DB11-C620-2F6FAA12A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67D0ED-F248-FF26-8838-AC65DF81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07B43A-EADB-6047-8B4F-5EF989465AC8}" type="slidenum">
              <a:rPr lang="en-US" altLang="en-US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B044F731-7F92-1579-EDE9-B18951E70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Set of Number – (7 – 7a)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83FCB2E5-632C-D41F-1987-F062E27B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6289D8-B1D2-1A9E-6E0E-D2884023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9E2F0D-FCE6-8848-9F53-4C3E04200235}" type="slidenum">
              <a:rPr lang="en-US" altLang="en-US">
                <a:solidFill>
                  <a:srgbClr val="898989"/>
                </a:solidFill>
              </a:rPr>
              <a:pPr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1943564B-A213-EAB3-E6E9-39D050011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55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Set of Numbers – (7 – 7b)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35414EC3-DFCE-1646-9E21-71FBCF42C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62F180-BAFB-3574-38D3-DFA3FBE1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B97394-5880-EF49-8E42-AD46EC067C90}" type="slidenum">
              <a:rPr lang="en-US" altLang="en-US">
                <a:solidFill>
                  <a:srgbClr val="898989"/>
                </a:solidFill>
              </a:rPr>
              <a:pPr/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160</Words>
  <Application>Microsoft Office PowerPoint</Application>
  <PresentationFormat>On-screen Show (4:3)</PresentationFormat>
  <Paragraphs>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Discrete Structure Set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 1 in Next Class Group A (16-Oct-2025) Group B (17-Oct-2025)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Nazir</dc:creator>
  <cp:lastModifiedBy>Rafiullah Khan</cp:lastModifiedBy>
  <cp:revision>25</cp:revision>
  <dcterms:created xsi:type="dcterms:W3CDTF">2007-10-24T08:23:57Z</dcterms:created>
  <dcterms:modified xsi:type="dcterms:W3CDTF">2025-10-19T06:42:48Z</dcterms:modified>
</cp:coreProperties>
</file>